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344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1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2720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49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8104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036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05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248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697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03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8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96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61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42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7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98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82D00-A567-4E65-8CAE-683E9FD5AF90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B864FC9-65C6-498D-B29D-287E5B10A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635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fif"/><Relationship Id="rId5" Type="http://schemas.openxmlformats.org/officeDocument/2006/relationships/image" Target="../media/image6.jfif"/><Relationship Id="rId4" Type="http://schemas.openxmlformats.org/officeDocument/2006/relationships/image" Target="../media/image5.jf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fif"/><Relationship Id="rId3" Type="http://schemas.openxmlformats.org/officeDocument/2006/relationships/image" Target="../media/image9.jfif"/><Relationship Id="rId7" Type="http://schemas.openxmlformats.org/officeDocument/2006/relationships/image" Target="../media/image13.jfif"/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fif"/><Relationship Id="rId5" Type="http://schemas.openxmlformats.org/officeDocument/2006/relationships/image" Target="../media/image11.png"/><Relationship Id="rId10" Type="http://schemas.openxmlformats.org/officeDocument/2006/relationships/image" Target="../media/image16.jfif"/><Relationship Id="rId4" Type="http://schemas.openxmlformats.org/officeDocument/2006/relationships/image" Target="../media/image10.jfif"/><Relationship Id="rId9" Type="http://schemas.openxmlformats.org/officeDocument/2006/relationships/image" Target="../media/image15.jf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fif"/><Relationship Id="rId3" Type="http://schemas.openxmlformats.org/officeDocument/2006/relationships/image" Target="../media/image18.jfif"/><Relationship Id="rId7" Type="http://schemas.openxmlformats.org/officeDocument/2006/relationships/image" Target="../media/image22.jfif"/><Relationship Id="rId2" Type="http://schemas.openxmlformats.org/officeDocument/2006/relationships/image" Target="../media/image17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fif"/><Relationship Id="rId5" Type="http://schemas.openxmlformats.org/officeDocument/2006/relationships/image" Target="../media/image20.jfif"/><Relationship Id="rId10" Type="http://schemas.openxmlformats.org/officeDocument/2006/relationships/image" Target="../media/image25.jfif"/><Relationship Id="rId4" Type="http://schemas.openxmlformats.org/officeDocument/2006/relationships/image" Target="../media/image19.jfif"/><Relationship Id="rId9" Type="http://schemas.openxmlformats.org/officeDocument/2006/relationships/image" Target="../media/image24.jf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jfif"/><Relationship Id="rId3" Type="http://schemas.openxmlformats.org/officeDocument/2006/relationships/image" Target="../media/image27.jfif"/><Relationship Id="rId7" Type="http://schemas.openxmlformats.org/officeDocument/2006/relationships/image" Target="../media/image31.jfif"/><Relationship Id="rId2" Type="http://schemas.openxmlformats.org/officeDocument/2006/relationships/image" Target="../media/image26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jfif"/><Relationship Id="rId5" Type="http://schemas.openxmlformats.org/officeDocument/2006/relationships/image" Target="../media/image29.jfif"/><Relationship Id="rId4" Type="http://schemas.openxmlformats.org/officeDocument/2006/relationships/image" Target="../media/image28.jf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7789" y="1044085"/>
            <a:ext cx="7766936" cy="164630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OPEN COURSE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2"/>
                </a:solidFill>
                <a:latin typeface="Algerian" panose="04020705040A02060702" pitchFamily="82" charset="0"/>
              </a:rPr>
              <a:t>PHYSICAL ACTIVITY HEALTH AND WELLNESS</a:t>
            </a:r>
            <a:endParaRPr lang="en-US" dirty="0">
              <a:solidFill>
                <a:schemeClr val="accent2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2721" y="5221975"/>
            <a:ext cx="7766936" cy="10968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5"/>
                </a:solidFill>
                <a:latin typeface="Arial Black" panose="020B0A04020102020204" pitchFamily="34" charset="0"/>
              </a:rPr>
              <a:t>Department Of Physical education</a:t>
            </a:r>
            <a:endParaRPr lang="en-US" sz="2800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9829" y="4295105"/>
            <a:ext cx="1922171" cy="25628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395" y="2717615"/>
            <a:ext cx="1773044" cy="2278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67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38287"/>
            <a:ext cx="8596668" cy="450784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5"/>
                </a:solidFill>
                <a:latin typeface="Baskerville Old Face" panose="02020602080505020303" pitchFamily="18" charset="0"/>
              </a:rPr>
              <a:t>DEFINITION</a:t>
            </a:r>
          </a:p>
          <a:p>
            <a:r>
              <a:rPr lang="en-US" sz="2800" dirty="0" smtClean="0">
                <a:solidFill>
                  <a:schemeClr val="accent5"/>
                </a:solidFill>
                <a:latin typeface="Baskerville Old Face" panose="02020602080505020303" pitchFamily="18" charset="0"/>
              </a:rPr>
              <a:t>AIMS &amp; OBJECTIVES</a:t>
            </a:r>
          </a:p>
          <a:p>
            <a:r>
              <a:rPr lang="en-US" sz="2800" dirty="0" smtClean="0">
                <a:solidFill>
                  <a:schemeClr val="accent5"/>
                </a:solidFill>
                <a:latin typeface="Baskerville Old Face" panose="02020602080505020303" pitchFamily="18" charset="0"/>
              </a:rPr>
              <a:t>IMPORTANCE OF PHYSICAL EDUCATION</a:t>
            </a:r>
          </a:p>
          <a:p>
            <a:r>
              <a:rPr lang="en-US" sz="2800" dirty="0" smtClean="0">
                <a:solidFill>
                  <a:schemeClr val="accent5"/>
                </a:solidFill>
                <a:latin typeface="Baskerville Old Face" panose="02020602080505020303" pitchFamily="18" charset="0"/>
              </a:rPr>
              <a:t>PHYSICAL FITNESS</a:t>
            </a:r>
          </a:p>
          <a:p>
            <a:r>
              <a:rPr lang="en-US" sz="2800" dirty="0" smtClean="0">
                <a:solidFill>
                  <a:schemeClr val="accent5"/>
                </a:solidFill>
                <a:latin typeface="Baskerville Old Face" panose="02020602080505020303" pitchFamily="18" charset="0"/>
              </a:rPr>
              <a:t>TYPES OF PHYSICAL FITNESS</a:t>
            </a:r>
          </a:p>
          <a:p>
            <a:r>
              <a:rPr lang="en-US" sz="2800" dirty="0" smtClean="0">
                <a:solidFill>
                  <a:schemeClr val="accent5"/>
                </a:solidFill>
                <a:latin typeface="Baskerville Old Face" panose="02020602080505020303" pitchFamily="18" charset="0"/>
              </a:rPr>
              <a:t>COMPONENTS OF PHYSICAL FITNESS</a:t>
            </a:r>
            <a:endParaRPr lang="en-US" sz="2800" dirty="0">
              <a:solidFill>
                <a:schemeClr val="accent5"/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0067" y="245269"/>
            <a:ext cx="2294963" cy="16851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793" y="311150"/>
            <a:ext cx="2401366" cy="16192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1740" y="241020"/>
            <a:ext cx="2364088" cy="16893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7462" y="2567779"/>
            <a:ext cx="2488366" cy="157822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3305" y="4783382"/>
            <a:ext cx="2452523" cy="1862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86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91877"/>
            <a:ext cx="8596668" cy="388077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en-US" sz="84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Exercise</a:t>
            </a:r>
          </a:p>
          <a:p>
            <a:pPr lvl="1">
              <a:lnSpc>
                <a:spcPct val="170000"/>
              </a:lnSpc>
            </a:pPr>
            <a:r>
              <a:rPr lang="en-US" sz="12800" dirty="0">
                <a:solidFill>
                  <a:srgbClr val="FFFF00"/>
                </a:solidFill>
                <a:latin typeface="Algerian" panose="04020705040A02060702" pitchFamily="82" charset="0"/>
              </a:rPr>
              <a:t>Types </a:t>
            </a:r>
            <a:r>
              <a:rPr lang="en-US" sz="128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&amp;principles Exercises</a:t>
            </a:r>
          </a:p>
          <a:p>
            <a:pPr>
              <a:lnSpc>
                <a:spcPct val="170000"/>
              </a:lnSpc>
            </a:pPr>
            <a:r>
              <a:rPr lang="en-US" sz="100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First Aid</a:t>
            </a:r>
          </a:p>
          <a:p>
            <a:pPr lvl="1">
              <a:lnSpc>
                <a:spcPct val="170000"/>
              </a:lnSpc>
            </a:pPr>
            <a:r>
              <a:rPr lang="en-US" sz="128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Aims &amp; principles</a:t>
            </a:r>
          </a:p>
          <a:p>
            <a:pPr>
              <a:lnSpc>
                <a:spcPct val="170000"/>
              </a:lnSpc>
            </a:pPr>
            <a:r>
              <a:rPr lang="en-US" sz="123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Nutritional Balance</a:t>
            </a:r>
          </a:p>
          <a:p>
            <a:pPr marL="0" indent="0">
              <a:buNone/>
            </a:pPr>
            <a:r>
              <a:rPr lang="en-US" sz="4800" dirty="0">
                <a:solidFill>
                  <a:srgbClr val="FF0000"/>
                </a:solidFill>
                <a:latin typeface="Algerian" panose="04020705040A02060702" pitchFamily="82" charset="0"/>
              </a:rPr>
              <a:t>	</a:t>
            </a:r>
            <a:r>
              <a:rPr lang="en-US" sz="48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	</a:t>
            </a:r>
            <a:endParaRPr lang="en-US" sz="4800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361" y="398463"/>
            <a:ext cx="2302093" cy="15319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217" y="398463"/>
            <a:ext cx="2143125" cy="15319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993" y="398463"/>
            <a:ext cx="2159076" cy="15319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105" y="403166"/>
            <a:ext cx="2145379" cy="15319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993" y="2036724"/>
            <a:ext cx="2159076" cy="15539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993" y="3709519"/>
            <a:ext cx="2147509" cy="134198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992" y="5170328"/>
            <a:ext cx="2147509" cy="16002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7944" y="5187630"/>
            <a:ext cx="1582898" cy="158289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9877" y="5208839"/>
            <a:ext cx="2143072" cy="1649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17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179" y="568284"/>
            <a:ext cx="8596668" cy="1320800"/>
          </a:xfrm>
        </p:spPr>
        <p:txBody>
          <a:bodyPr/>
          <a:lstStyle/>
          <a:p>
            <a:r>
              <a:rPr lang="en-US" dirty="0" smtClean="0"/>
              <a:t>MODULE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856" y="1636482"/>
            <a:ext cx="8596668" cy="388077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YOGA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STRESS MANAGEMENT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POSTURAL DEFORMITIES</a:t>
            </a:r>
            <a:endParaRPr lang="en-US" sz="4000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619" y="160718"/>
            <a:ext cx="2251966" cy="168680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9262" y="188953"/>
            <a:ext cx="2296590" cy="16110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5737" y="194419"/>
            <a:ext cx="2170334" cy="161940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1721" y="1924746"/>
            <a:ext cx="2194350" cy="16436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600" y="5198350"/>
            <a:ext cx="2194350" cy="157330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234" y="5292886"/>
            <a:ext cx="2238956" cy="14899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706" y="199119"/>
            <a:ext cx="2082177" cy="161000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9262" y="5252621"/>
            <a:ext cx="1775093" cy="154419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5854" y="3816836"/>
            <a:ext cx="2160218" cy="216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394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436" y="252761"/>
            <a:ext cx="8596668" cy="1320800"/>
          </a:xfrm>
        </p:spPr>
        <p:txBody>
          <a:bodyPr/>
          <a:lstStyle/>
          <a:p>
            <a:r>
              <a:rPr lang="en-US" dirty="0" smtClean="0"/>
              <a:t>MODULE 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797" y="1179281"/>
            <a:ext cx="9815964" cy="4998494"/>
          </a:xfrm>
        </p:spPr>
        <p:txBody>
          <a:bodyPr>
            <a:normAutofit fontScale="25000" lnSpcReduction="20000"/>
          </a:bodyPr>
          <a:lstStyle/>
          <a:p>
            <a:r>
              <a:rPr lang="en-US" sz="144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LIFESTYLE DISEASES &amp;MANAGEMENT</a:t>
            </a:r>
          </a:p>
          <a:p>
            <a:pPr lvl="1">
              <a:lnSpc>
                <a:spcPct val="170000"/>
              </a:lnSpc>
            </a:pPr>
            <a:r>
              <a:rPr lang="en-US" sz="86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HEART RATE</a:t>
            </a:r>
          </a:p>
          <a:p>
            <a:pPr lvl="1">
              <a:lnSpc>
                <a:spcPct val="170000"/>
              </a:lnSpc>
            </a:pPr>
            <a:r>
              <a:rPr lang="en-US" sz="86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BLOOD PRESSURE</a:t>
            </a:r>
          </a:p>
          <a:p>
            <a:pPr lvl="1">
              <a:lnSpc>
                <a:spcPct val="170000"/>
              </a:lnSpc>
            </a:pPr>
            <a:r>
              <a:rPr lang="en-US" sz="86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DIABETES</a:t>
            </a:r>
          </a:p>
          <a:p>
            <a:pPr lvl="1">
              <a:lnSpc>
                <a:spcPct val="170000"/>
              </a:lnSpc>
            </a:pPr>
            <a:r>
              <a:rPr lang="en-US" sz="86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OBESITY</a:t>
            </a:r>
          </a:p>
          <a:p>
            <a:pPr lvl="1">
              <a:lnSpc>
                <a:spcPct val="170000"/>
              </a:lnSpc>
            </a:pPr>
            <a:r>
              <a:rPr lang="en-US" sz="86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HYPERTENSION</a:t>
            </a:r>
          </a:p>
          <a:p>
            <a:pPr lvl="1">
              <a:lnSpc>
                <a:spcPct val="170000"/>
              </a:lnSpc>
            </a:pPr>
            <a:r>
              <a:rPr lang="en-US" sz="86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OSTEOPOROSIS</a:t>
            </a:r>
          </a:p>
          <a:p>
            <a:pPr lvl="1">
              <a:lnSpc>
                <a:spcPct val="170000"/>
              </a:lnSpc>
            </a:pPr>
            <a:r>
              <a:rPr lang="en-US" sz="86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BACK PAIN</a:t>
            </a:r>
            <a:endParaRPr lang="en-US" sz="8600" dirty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8512" y="5174983"/>
            <a:ext cx="2306747" cy="153503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7194" y="1836157"/>
            <a:ext cx="2306747" cy="12960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0358" y="3368350"/>
            <a:ext cx="2353582" cy="15662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3540" y="5243266"/>
            <a:ext cx="2380400" cy="150322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935" y="5082643"/>
            <a:ext cx="1020337" cy="166384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7194" y="82080"/>
            <a:ext cx="2306745" cy="170211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311" y="5191767"/>
            <a:ext cx="2715224" cy="150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899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957" y="1884555"/>
            <a:ext cx="9057681" cy="1562410"/>
          </a:xfrm>
        </p:spPr>
        <p:txBody>
          <a:bodyPr>
            <a:normAutofit/>
          </a:bodyPr>
          <a:lstStyle/>
          <a:p>
            <a:r>
              <a:rPr lang="en-US" sz="80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THANK YOU</a:t>
            </a:r>
            <a:endParaRPr lang="en-US" sz="8000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9169" y="3543281"/>
            <a:ext cx="293370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68764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86</TotalTime>
  <Words>65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Algerian</vt:lpstr>
      <vt:lpstr>Arial</vt:lpstr>
      <vt:lpstr>Arial Black</vt:lpstr>
      <vt:lpstr>Baskerville Old Face</vt:lpstr>
      <vt:lpstr>Trebuchet MS</vt:lpstr>
      <vt:lpstr>Wingdings 3</vt:lpstr>
      <vt:lpstr>Facet</vt:lpstr>
      <vt:lpstr>OPEN COURSE PHYSICAL ACTIVITY HEALTH AND WELLNESS</vt:lpstr>
      <vt:lpstr>MODULE 1</vt:lpstr>
      <vt:lpstr>MODULE II</vt:lpstr>
      <vt:lpstr>MODULE III</vt:lpstr>
      <vt:lpstr>MODULE IV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COURSE PHYSICAL ACTIVITY HEALTH AND WELLNESS</dc:title>
  <dc:creator>naacone</dc:creator>
  <cp:lastModifiedBy>Physical Edu.</cp:lastModifiedBy>
  <cp:revision>16</cp:revision>
  <dcterms:created xsi:type="dcterms:W3CDTF">2020-06-01T03:23:26Z</dcterms:created>
  <dcterms:modified xsi:type="dcterms:W3CDTF">2020-06-02T05:33:31Z</dcterms:modified>
</cp:coreProperties>
</file>